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A4FFB-A61B-4F81-A746-947C8C202F5B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32023-EF93-40A0-8CBB-AAB8F1126A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574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24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4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627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33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37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31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85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485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853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74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52C2-10A4-4532-BD54-EE13B17288D7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EF595-9539-4224-B470-2F25A7C4C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44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th.se/forskning/forskarutbildning-lth/studieplaner/allmstudieplaner/?L=nbv" TargetMode="External"/><Relationship Id="rId2" Type="http://schemas.openxmlformats.org/officeDocument/2006/relationships/hyperlink" Target="https://www.lth.se/forskning/forskarutbildning-lt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.se/om-universitetet/jobba-hos-oss/lediga-anstallningar?ref=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om </a:t>
            </a:r>
            <a:b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forskarutbildning </a:t>
            </a:r>
            <a:b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och karriär vid LTH</a:t>
            </a:r>
            <a:endParaRPr lang="sv-S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(Jeffrey Armstrong, Personalavdelningen LTH)</a:t>
            </a: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8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Råd:</a:t>
            </a:r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Identifiera ämne/område för </a:t>
            </a:r>
            <a:r>
              <a:rPr lang="sv-S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utbildning på forskarnivå inför x-jobb</a:t>
            </a: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 du inte redan gjort det – ta kontakt med företrädare för aktuellt forskningsområde t ex inför/i samband/ med X-jobb</a:t>
            </a: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Mer information om utbildning på forskarnivå, se länk: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https://www.lth.se/forskning/forskarutbildning-lth/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Formell behörighet: se allmänna studieplanen samt behörighet för aktuellt forskningsämne, se länk: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https://www.lth.se/forskning/forskarutbildning-lth/studieplaner/allmstudieplaner/?L=nbv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50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 information:</a:t>
            </a:r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Alla doktorander vid LTH (och LU) är anställda </a:t>
            </a: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från 28 dagar…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Ingångs lön fr ca 25000kr/mån…</a:t>
            </a: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! Alla doktorandbefattningar vid LTH söks i konkurrens – förbered arbete med ansökan och CV.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Bevaka ledigkungjorda befattningar via: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http://www.lu.se/om-universitetet/jobba-hos-oss/lediga-anstallningar?ref=D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20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845" y="733425"/>
            <a:ext cx="4191000" cy="539115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838199" y="412125"/>
            <a:ext cx="4068652" cy="5712450"/>
          </a:xfrm>
        </p:spPr>
        <p:txBody>
          <a:bodyPr anchor="t" anchorCtr="0">
            <a:normAutofit/>
          </a:bodyPr>
          <a:lstStyle/>
          <a:p>
            <a:r>
              <a:rPr lang="sv-S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Karriär som forskare och lärare:</a:t>
            </a:r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803" y="749121"/>
            <a:ext cx="4210050" cy="533400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838199" y="412125"/>
            <a:ext cx="4068652" cy="5712450"/>
          </a:xfrm>
        </p:spPr>
        <p:txBody>
          <a:bodyPr anchor="t" anchorCtr="0">
            <a:norm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Career as a researcher </a:t>
            </a:r>
            <a:b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teacher: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131</Words>
  <Application>Microsoft Office PowerPoint</Application>
  <PresentationFormat>Bredbild</PresentationFormat>
  <Paragraphs>25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Information om  forskarutbildning  och karriär vid LTH</vt:lpstr>
      <vt:lpstr>Råd:</vt:lpstr>
      <vt:lpstr>Mer information:</vt:lpstr>
      <vt:lpstr>Karriär som forskare och lärare:</vt:lpstr>
      <vt:lpstr>Career as a researcher  and teacher:</vt:lpstr>
    </vt:vector>
  </TitlesOfParts>
  <Company>Lunds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Jeffrey Armstrong</dc:creator>
  <cp:lastModifiedBy>Yens Wahlgren</cp:lastModifiedBy>
  <cp:revision>20</cp:revision>
  <cp:lastPrinted>2014-11-24T10:35:29Z</cp:lastPrinted>
  <dcterms:created xsi:type="dcterms:W3CDTF">2014-11-24T08:27:20Z</dcterms:created>
  <dcterms:modified xsi:type="dcterms:W3CDTF">2014-11-26T14:47:25Z</dcterms:modified>
</cp:coreProperties>
</file>